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2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5"/>
    <p:restoredTop sz="94664"/>
  </p:normalViewPr>
  <p:slideViewPr>
    <p:cSldViewPr snapToGrid="0" snapToObjects="1" showGuides="1">
      <p:cViewPr varScale="1">
        <p:scale>
          <a:sx n="166" d="100"/>
          <a:sy n="166" d="100"/>
        </p:scale>
        <p:origin x="776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A487C-93DD-2341-A5B6-29CC19107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058E5E-0676-7341-A62D-D25F43294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7202E-9A3D-C14C-9AE0-38D5BCBA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936E4-B7ED-DD4F-8986-B5AD10BA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B58B4-C85F-064E-8BAC-CC213CB5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77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948B2-D49A-8F4E-AC91-81CAE96D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6E4F86-EC19-BE42-A433-1480B898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D8355-93BE-D34A-A2C7-5B3F43E7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933F3-1308-6646-8ED8-D01A0E98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658FE5-4148-0647-B281-8F4FFF9B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75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D9940B-ACBF-D14F-8B7E-671541961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22FD8B-1F1A-E74A-894C-DF97E1A62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453B9-8FD7-8B43-8E29-D6C562F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610ED-346E-2C41-84AC-D76ADCB4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F2336-6E98-6B42-99A3-B3107C51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33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5ABAA-FB5D-094F-B026-B48D99FF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B95C3-87D6-BF47-B46A-78AE3E30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C9054-76F2-A34C-A2BF-C148CC45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C22AD-572C-B44D-A4AD-EC747988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01AD69-6032-184D-8900-D6112533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8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28FE1-D16A-434E-9392-9F4AD2D9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1B2509-2F0C-A548-B35A-1A9D70D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F9729-77EA-4B40-A437-BC253D8F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0942D7-E1E6-754C-9B31-9526CA72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2E748-323A-E645-896B-68905D7B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34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DF094-4BEA-8046-8594-9F3543F0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D4D8A-2249-6F45-B431-D3C5F571D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6D447-87E5-5845-9A5A-627AAC7BF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12B4F-713E-4649-80CB-236425A74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71827F-D77C-FB4A-B98F-9F49DA34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8FBB95-B71C-FE4E-9BD6-6B4F350C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75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DEF83-BBCC-6D44-A534-9E636B0D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94ACB-16AF-FB4F-A83C-A7799D2A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33C65A-4620-484C-B44B-29359FAF2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60A508-41F4-3C40-AF6A-1410EF68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7FC36B-019F-1042-918A-3CED322AE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012C7F-7A6F-7A48-9725-2A49B547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302A00-6FC2-4640-B390-0FC97A5A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ED47E2-6EB6-A444-9CF8-CF2E69D7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93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6FCDA-2C83-A648-8C93-2F8125B0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26C4DD-F15A-E644-896D-1CF3515E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1153A2-ABA1-2446-85D8-9FEEA6A7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3FFB1B-98F9-B040-98D0-6F4528A5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95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568676-A649-2844-9A0E-7AA89F8F1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845100-0ABA-1C4F-A53D-B2AFB38D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129B9-EF4E-AD48-93F7-E0A6CB01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0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95025-18B3-3C40-A99B-E55422E8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A7F42-2AB3-7443-9F60-2E9DFE81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CCEEC1-FEB0-6645-9844-5F3D9B5C8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F960C6-6C82-6246-BF58-3048EF6F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BFF414-FCAE-4D47-B4BE-F5BB09EB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65D31D-CD98-5945-BD54-673DF639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44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4D71F-85A2-5840-B536-EB368F03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009AD0-BD7D-874C-BC20-E257F9FDB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1FCD50-54FA-EF43-A9C4-85EEE9CC1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86FCDF-386C-1842-8C66-395C7E21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3BA294-8020-5847-ADD4-9B229883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B39EBE-3E98-BD4D-9653-52128E18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77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8F41B7-B55F-2640-8CB3-3B22CF14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191AF-2406-F14A-8E14-2FCB7E62F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9B829B-DD83-3345-BA9C-D648B4A72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DD79D-8650-5046-9B19-2B9E357F0E80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4D3E34-1829-F54E-AB9A-AB969D69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F4B5E-6A07-9045-AAB5-8717D82D6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D0ED2-88BE-6F4C-A02C-376426B9E6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20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8955F5-9A66-5A41-9B99-2881C62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101"/>
            <a:ext cx="1937725" cy="35423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AD5E3-06F5-8E4E-BF88-E5D74F24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79" y="1756101"/>
            <a:ext cx="1937725" cy="3542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4CA698-EBDF-344E-9D64-D19D9D40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96" y="2272850"/>
            <a:ext cx="1393844" cy="24779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D6621C-866A-7A4E-B954-1B77B673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60" y="1756101"/>
            <a:ext cx="1937725" cy="35423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40118B-C9E7-9045-8B0E-010CE44C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976" y="2272850"/>
            <a:ext cx="1393844" cy="24779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DBA5CB7-4F50-D54D-AAC4-2EF4FB9B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90" y="1756101"/>
            <a:ext cx="1937725" cy="35423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084639-4868-AE40-8718-6BFBBAE25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106" y="2272850"/>
            <a:ext cx="1393843" cy="24779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38FD95-9B83-5048-BB93-92289F9E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253" y="1756101"/>
            <a:ext cx="1937725" cy="3542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74C42-936B-ED4D-A244-776EC7B6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670" y="2272849"/>
            <a:ext cx="1393844" cy="24779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315C6F-CA1D-9046-B3B6-8FC0ED42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769" y="1756101"/>
            <a:ext cx="1937725" cy="35423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FC8D03-CD2F-7943-B77C-1F8F030F6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5186" y="2272850"/>
            <a:ext cx="1393844" cy="24779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B0997B-23D7-064A-985B-A536A842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728" y="1756101"/>
            <a:ext cx="1937725" cy="35423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A03EF1-69AD-AA47-BC83-AC58A0B7C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145" y="2272850"/>
            <a:ext cx="1393843" cy="2477944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8DAF7E90-A602-FF4A-9E15-8E07138FC758}"/>
              </a:ext>
            </a:extLst>
          </p:cNvPr>
          <p:cNvSpPr/>
          <p:nvPr/>
        </p:nvSpPr>
        <p:spPr>
          <a:xfrm>
            <a:off x="6008914" y="5425440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6BA87-4833-D642-8EA5-E52163EB4371}"/>
              </a:ext>
            </a:extLst>
          </p:cNvPr>
          <p:cNvSpPr txBox="1"/>
          <p:nvPr/>
        </p:nvSpPr>
        <p:spPr>
          <a:xfrm>
            <a:off x="5788015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741600-264C-364B-91DD-5E1EDAE74E89}"/>
              </a:ext>
            </a:extLst>
          </p:cNvPr>
          <p:cNvSpPr txBox="1"/>
          <p:nvPr/>
        </p:nvSpPr>
        <p:spPr>
          <a:xfrm>
            <a:off x="2568164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C31F61-13D6-1B42-8675-03BED7503175}"/>
              </a:ext>
            </a:extLst>
          </p:cNvPr>
          <p:cNvSpPr txBox="1"/>
          <p:nvPr/>
        </p:nvSpPr>
        <p:spPr>
          <a:xfrm>
            <a:off x="4267239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45C97F-A8F1-BF45-A247-6BDE4090BE66}"/>
              </a:ext>
            </a:extLst>
          </p:cNvPr>
          <p:cNvSpPr txBox="1"/>
          <p:nvPr/>
        </p:nvSpPr>
        <p:spPr>
          <a:xfrm>
            <a:off x="7721318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AB64145C-5304-2946-ADB6-8C79C849C013}"/>
              </a:ext>
            </a:extLst>
          </p:cNvPr>
          <p:cNvSpPr/>
          <p:nvPr/>
        </p:nvSpPr>
        <p:spPr>
          <a:xfrm>
            <a:off x="9614262" y="5425440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D3075D-EAA9-5345-A572-41E57709DF32}"/>
              </a:ext>
            </a:extLst>
          </p:cNvPr>
          <p:cNvSpPr txBox="1"/>
          <p:nvPr/>
        </p:nvSpPr>
        <p:spPr>
          <a:xfrm>
            <a:off x="9393363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7F81BE-98A7-4E44-96D1-88BA61CEDAAB}"/>
              </a:ext>
            </a:extLst>
          </p:cNvPr>
          <p:cNvSpPr txBox="1"/>
          <p:nvPr/>
        </p:nvSpPr>
        <p:spPr>
          <a:xfrm>
            <a:off x="11126369" y="5302081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2113B5-BC89-D346-ACA0-EA89D42F3D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67" y="2272848"/>
            <a:ext cx="1414023" cy="24779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6AD8238-4221-544A-A586-501DD3ADDD08}"/>
              </a:ext>
            </a:extLst>
          </p:cNvPr>
          <p:cNvSpPr txBox="1"/>
          <p:nvPr/>
        </p:nvSpPr>
        <p:spPr>
          <a:xfrm>
            <a:off x="748073" y="5302081"/>
            <a:ext cx="287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邀请函</a:t>
            </a:r>
          </a:p>
        </p:txBody>
      </p:sp>
    </p:spTree>
    <p:extLst>
      <p:ext uri="{BB962C8B-B14F-4D97-AF65-F5344CB8AC3E}">
        <p14:creationId xmlns:p14="http://schemas.microsoft.com/office/powerpoint/2010/main" val="184125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DD7202-7289-4449-9C0C-D505D1A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19" y="1756101"/>
            <a:ext cx="1937725" cy="35423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5F9827-134A-3742-B405-77BC6030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36" y="2272850"/>
            <a:ext cx="1393843" cy="24779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48F12E-BAF9-AA45-8E63-CA54D033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101"/>
            <a:ext cx="1937725" cy="3542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DDC087-DE80-9748-96AE-9586BCA8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6" y="2272850"/>
            <a:ext cx="1393843" cy="24779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30AB736-E36B-D343-A584-ABA20A82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30" y="1756101"/>
            <a:ext cx="1937725" cy="35423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A581F9-5731-8C49-B360-BAF5BA471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46" y="2272850"/>
            <a:ext cx="1393842" cy="24779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BECED0A-74B4-D74E-8631-8C084926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93" y="1756101"/>
            <a:ext cx="1937725" cy="35423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55208CF-1B42-2249-96E0-F5156235C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110" y="2272850"/>
            <a:ext cx="1393843" cy="24779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3B81887-6E53-F842-89BA-BB44A3F6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209" y="1756101"/>
            <a:ext cx="1937725" cy="354234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FC216DA-FA8D-6148-898E-F646EC46B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626" y="2272850"/>
            <a:ext cx="1393843" cy="24779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4FD0503-4408-6D44-9C7D-4145D575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68" y="1756101"/>
            <a:ext cx="1937725" cy="354234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5DEB1ED-55FF-F943-AB8E-B70EFCD94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0585" y="2272850"/>
            <a:ext cx="1393843" cy="24779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B02BF33-8486-5E48-B6DE-BF7B1F0C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14" y="1756101"/>
            <a:ext cx="1937725" cy="354234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BAEC358-5BBC-6C49-BC3C-B3CB0D3D0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2631" y="2272850"/>
            <a:ext cx="1393843" cy="247794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A715BBE-ACC2-014A-B42F-6C5A80F865B0}"/>
              </a:ext>
            </a:extLst>
          </p:cNvPr>
          <p:cNvSpPr txBox="1"/>
          <p:nvPr/>
        </p:nvSpPr>
        <p:spPr>
          <a:xfrm>
            <a:off x="280416" y="1176184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6" name="下箭头 35">
            <a:extLst>
              <a:ext uri="{FF2B5EF4-FFF2-40B4-BE49-F238E27FC236}">
                <a16:creationId xmlns:a16="http://schemas.microsoft.com/office/drawing/2014/main" id="{741798E2-B460-8046-8C5C-482D1A35F85B}"/>
              </a:ext>
            </a:extLst>
          </p:cNvPr>
          <p:cNvSpPr/>
          <p:nvPr/>
        </p:nvSpPr>
        <p:spPr>
          <a:xfrm rot="16200000">
            <a:off x="768095" y="1008153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98E24646-AF12-1B41-A300-E5497D096F7B}"/>
              </a:ext>
            </a:extLst>
          </p:cNvPr>
          <p:cNvSpPr/>
          <p:nvPr/>
        </p:nvSpPr>
        <p:spPr>
          <a:xfrm>
            <a:off x="2605603" y="5301479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下箭头 36">
            <a:extLst>
              <a:ext uri="{FF2B5EF4-FFF2-40B4-BE49-F238E27FC236}">
                <a16:creationId xmlns:a16="http://schemas.microsoft.com/office/drawing/2014/main" id="{77EDEF7B-7C49-9342-8D1B-A434934D2EB7}"/>
              </a:ext>
            </a:extLst>
          </p:cNvPr>
          <p:cNvSpPr/>
          <p:nvPr/>
        </p:nvSpPr>
        <p:spPr>
          <a:xfrm>
            <a:off x="9424414" y="5301479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956119-B061-8C4B-B1F9-D6FF498335CC}"/>
              </a:ext>
            </a:extLst>
          </p:cNvPr>
          <p:cNvSpPr txBox="1"/>
          <p:nvPr/>
        </p:nvSpPr>
        <p:spPr>
          <a:xfrm>
            <a:off x="545795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2.1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01E10B0-2D28-2148-BD1E-2ACC3756A705}"/>
              </a:ext>
            </a:extLst>
          </p:cNvPr>
          <p:cNvSpPr txBox="1"/>
          <p:nvPr/>
        </p:nvSpPr>
        <p:spPr>
          <a:xfrm>
            <a:off x="2156880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2.2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458FC2-D0F3-DA43-9FD5-4D5352C72A9B}"/>
              </a:ext>
            </a:extLst>
          </p:cNvPr>
          <p:cNvSpPr txBox="1"/>
          <p:nvPr/>
        </p:nvSpPr>
        <p:spPr>
          <a:xfrm>
            <a:off x="4081474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3D3D61D-4B62-A341-B988-3EDF1860BAFE}"/>
              </a:ext>
            </a:extLst>
          </p:cNvPr>
          <p:cNvSpPr txBox="1"/>
          <p:nvPr/>
        </p:nvSpPr>
        <p:spPr>
          <a:xfrm>
            <a:off x="5971234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2.4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A0603F0-BFC6-CF4C-9282-093AE4F4C8A3}"/>
              </a:ext>
            </a:extLst>
          </p:cNvPr>
          <p:cNvSpPr txBox="1"/>
          <p:nvPr/>
        </p:nvSpPr>
        <p:spPr>
          <a:xfrm>
            <a:off x="7686822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2.5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B4BFBAF-D432-614F-B274-82E9303BBAEC}"/>
              </a:ext>
            </a:extLst>
          </p:cNvPr>
          <p:cNvSpPr txBox="1"/>
          <p:nvPr/>
        </p:nvSpPr>
        <p:spPr>
          <a:xfrm>
            <a:off x="8993108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2.6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2799C86-ADD4-474E-9E47-C5548155B546}"/>
              </a:ext>
            </a:extLst>
          </p:cNvPr>
          <p:cNvSpPr txBox="1"/>
          <p:nvPr/>
        </p:nvSpPr>
        <p:spPr>
          <a:xfrm>
            <a:off x="11039622" y="5202940"/>
            <a:ext cx="5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72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30AB736-E36B-D343-A584-ABA20A82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74" y="1756101"/>
            <a:ext cx="1937725" cy="3542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DD7202-7289-4449-9C0C-D505D1A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63" y="1756101"/>
            <a:ext cx="1937725" cy="35423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5F9827-134A-3742-B405-77BC6030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40" y="2272850"/>
            <a:ext cx="1393842" cy="24779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48F12E-BAF9-AA45-8E63-CA54D033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9" y="1756101"/>
            <a:ext cx="1937725" cy="3542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DDC087-DE80-9748-96AE-9586BCA8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205" y="2272850"/>
            <a:ext cx="1393842" cy="24779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A581F9-5731-8C49-B360-BAF5BA471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854" y="2272851"/>
            <a:ext cx="1393842" cy="247794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A715BBE-ACC2-014A-B42F-6C5A80F865B0}"/>
              </a:ext>
            </a:extLst>
          </p:cNvPr>
          <p:cNvSpPr txBox="1"/>
          <p:nvPr/>
        </p:nvSpPr>
        <p:spPr>
          <a:xfrm>
            <a:off x="2135341" y="1176184"/>
            <a:ext cx="81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2.2</a:t>
            </a:r>
            <a:endParaRPr kumimoji="1" lang="zh-CN" altLang="en-US" dirty="0"/>
          </a:p>
        </p:txBody>
      </p:sp>
      <p:sp>
        <p:nvSpPr>
          <p:cNvPr id="36" name="下箭头 35">
            <a:extLst>
              <a:ext uri="{FF2B5EF4-FFF2-40B4-BE49-F238E27FC236}">
                <a16:creationId xmlns:a16="http://schemas.microsoft.com/office/drawing/2014/main" id="{741798E2-B460-8046-8C5C-482D1A35F85B}"/>
              </a:ext>
            </a:extLst>
          </p:cNvPr>
          <p:cNvSpPr/>
          <p:nvPr/>
        </p:nvSpPr>
        <p:spPr>
          <a:xfrm rot="16200000">
            <a:off x="2882535" y="1008153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35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30AB736-E36B-D343-A584-ABA20A82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44" y="1756101"/>
            <a:ext cx="1937725" cy="3542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DD7202-7289-4449-9C0C-D505D1A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33" y="1756101"/>
            <a:ext cx="1937725" cy="35423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5F9827-134A-3742-B405-77BC6030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10" y="2272851"/>
            <a:ext cx="1393842" cy="247794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48F12E-BAF9-AA45-8E63-CA54D033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59" y="1756101"/>
            <a:ext cx="1937725" cy="3542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DDC087-DE80-9748-96AE-9586BCA8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75" y="2272851"/>
            <a:ext cx="1393842" cy="24779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A581F9-5731-8C49-B360-BAF5BA471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724" y="2272851"/>
            <a:ext cx="1393842" cy="247794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A715BBE-ACC2-014A-B42F-6C5A80F865B0}"/>
              </a:ext>
            </a:extLst>
          </p:cNvPr>
          <p:cNvSpPr txBox="1"/>
          <p:nvPr/>
        </p:nvSpPr>
        <p:spPr>
          <a:xfrm>
            <a:off x="1900211" y="1176184"/>
            <a:ext cx="81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2.6</a:t>
            </a:r>
            <a:endParaRPr kumimoji="1" lang="zh-CN" altLang="en-US" dirty="0"/>
          </a:p>
        </p:txBody>
      </p:sp>
      <p:sp>
        <p:nvSpPr>
          <p:cNvPr id="36" name="下箭头 35">
            <a:extLst>
              <a:ext uri="{FF2B5EF4-FFF2-40B4-BE49-F238E27FC236}">
                <a16:creationId xmlns:a16="http://schemas.microsoft.com/office/drawing/2014/main" id="{741798E2-B460-8046-8C5C-482D1A35F85B}"/>
              </a:ext>
            </a:extLst>
          </p:cNvPr>
          <p:cNvSpPr/>
          <p:nvPr/>
        </p:nvSpPr>
        <p:spPr>
          <a:xfrm rot="16200000">
            <a:off x="2647405" y="1008153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E09030-7A51-2A4E-99BD-190FEBC3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27" y="1756101"/>
            <a:ext cx="1937725" cy="3542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8784FA-F0BF-EC48-BC6E-F6AE84EDD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843" y="2272851"/>
            <a:ext cx="1393841" cy="24779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27D13D-F374-2347-B54A-AF167F607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44" y="1756101"/>
            <a:ext cx="1937725" cy="35423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E888F8-3E42-7B47-9C32-62F3B2233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560" y="2272851"/>
            <a:ext cx="1393841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EDD7202-7289-4449-9C0C-D505D1A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379" y="1756101"/>
            <a:ext cx="1937725" cy="35423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5F9827-134A-3742-B405-77BC6030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96" y="2272850"/>
            <a:ext cx="1393843" cy="24779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48F12E-BAF9-AA45-8E63-CA54D033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59" y="1756101"/>
            <a:ext cx="1937725" cy="3542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DDC087-DE80-9748-96AE-9586BCA8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75" y="2272850"/>
            <a:ext cx="1393843" cy="247794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A715BBE-ACC2-014A-B42F-6C5A80F865B0}"/>
              </a:ext>
            </a:extLst>
          </p:cNvPr>
          <p:cNvSpPr txBox="1"/>
          <p:nvPr/>
        </p:nvSpPr>
        <p:spPr>
          <a:xfrm>
            <a:off x="1865375" y="1104872"/>
            <a:ext cx="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6" name="下箭头 35">
            <a:extLst>
              <a:ext uri="{FF2B5EF4-FFF2-40B4-BE49-F238E27FC236}">
                <a16:creationId xmlns:a16="http://schemas.microsoft.com/office/drawing/2014/main" id="{741798E2-B460-8046-8C5C-482D1A35F85B}"/>
              </a:ext>
            </a:extLst>
          </p:cNvPr>
          <p:cNvSpPr/>
          <p:nvPr/>
        </p:nvSpPr>
        <p:spPr>
          <a:xfrm rot="16200000">
            <a:off x="2353054" y="936841"/>
            <a:ext cx="304800" cy="705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DC0818-6E51-304B-9DA4-C5B174034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166" y="3219821"/>
            <a:ext cx="2752956" cy="10996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F708C2-46EC-694F-AB74-2E59A508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73" y="1756101"/>
            <a:ext cx="1937725" cy="3542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DF5639-C1ED-EA4B-8ED3-60CB25DDE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990" y="2272851"/>
            <a:ext cx="1393842" cy="24779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93963F-1243-AA45-82C4-BF690AEC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382" y="1756101"/>
            <a:ext cx="1937725" cy="35423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5274CE-7062-7F4E-911B-F0C210847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799" y="2272850"/>
            <a:ext cx="1393842" cy="24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18</Words>
  <Application>Microsoft Macintosh PowerPoint</Application>
  <PresentationFormat>宽屏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00 wei</dc:creator>
  <cp:lastModifiedBy>00 wei</cp:lastModifiedBy>
  <cp:revision>25</cp:revision>
  <dcterms:created xsi:type="dcterms:W3CDTF">2019-12-17T02:15:18Z</dcterms:created>
  <dcterms:modified xsi:type="dcterms:W3CDTF">2020-01-17T14:01:44Z</dcterms:modified>
</cp:coreProperties>
</file>